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AU" b="1" i="1" dirty="0" smtClean="0"/>
              <a:t>Flight glossary</a:t>
            </a:r>
            <a:endParaRPr lang="en-AU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76" y="1857364"/>
            <a:ext cx="6400800" cy="3571900"/>
          </a:xfrm>
          <a:solidFill>
            <a:srgbClr val="7030A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AU" b="1" dirty="0" smtClean="0">
                <a:hlinkClick r:id="" action="ppaction://hlinkshowjump?jump=nextslide"/>
              </a:rPr>
              <a:t>DRAG</a:t>
            </a:r>
            <a:endParaRPr lang="en-AU" b="1" dirty="0" smtClean="0"/>
          </a:p>
          <a:p>
            <a:r>
              <a:rPr lang="en-AU" b="1" dirty="0" smtClean="0">
                <a:hlinkClick r:id="rId2" action="ppaction://hlinksldjump"/>
              </a:rPr>
              <a:t>THRUST</a:t>
            </a:r>
            <a:endParaRPr lang="en-AU" b="1" dirty="0" smtClean="0"/>
          </a:p>
          <a:p>
            <a:r>
              <a:rPr lang="en-AU" b="1" dirty="0" smtClean="0">
                <a:hlinkClick r:id="rId3" action="ppaction://hlinksldjump"/>
              </a:rPr>
              <a:t>LIFT</a:t>
            </a:r>
            <a:endParaRPr lang="en-AU" b="1" dirty="0" smtClean="0"/>
          </a:p>
          <a:p>
            <a:r>
              <a:rPr lang="en-AU" b="1" dirty="0" smtClean="0">
                <a:hlinkClick r:id="rId4" action="ppaction://hlinksldjump"/>
              </a:rPr>
              <a:t>GLIDE </a:t>
            </a:r>
            <a:endParaRPr lang="en-AU" b="1" dirty="0" smtClean="0"/>
          </a:p>
          <a:p>
            <a:r>
              <a:rPr lang="en-AU" b="1" dirty="0" smtClean="0">
                <a:hlinkClick r:id="rId5" action="ppaction://hlinksldjump"/>
              </a:rPr>
              <a:t>FLAPS</a:t>
            </a:r>
            <a:endParaRPr lang="en-AU" b="1" dirty="0" smtClean="0"/>
          </a:p>
          <a:p>
            <a:r>
              <a:rPr lang="en-AU" b="1" dirty="0" smtClean="0"/>
              <a:t> 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1571612"/>
            <a:ext cx="7772400" cy="214313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AU" dirty="0" smtClean="0"/>
              <a:t>Drag is what causes the plane to slow down in the air</a:t>
            </a:r>
            <a:endParaRPr lang="en-AU" dirty="0"/>
          </a:p>
        </p:txBody>
      </p:sp>
      <p:pic>
        <p:nvPicPr>
          <p:cNvPr id="1027" name="Picture 3" descr="C:\Users\gr56\AppData\Local\Microsoft\Windows\Temporary Internet Files\Content.IE5\BC7BDD61\MCj033786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3714752"/>
            <a:ext cx="2895558" cy="264320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14348" y="514351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" action="ppaction://hlinkshowjump?jump=firstslide"/>
              </a:rPr>
              <a:t>Back to list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3286116" y="357166"/>
            <a:ext cx="2001638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AU" sz="6000" dirty="0" smtClean="0"/>
              <a:t>DRAG</a:t>
            </a:r>
            <a:endParaRPr lang="en-A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50019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AU" dirty="0" smtClean="0"/>
              <a:t>THRUST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00306"/>
            <a:ext cx="6400800" cy="228601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AU" dirty="0" smtClean="0"/>
              <a:t>Thrust is when the plane is forced into the air.</a:t>
            </a:r>
            <a:endParaRPr lang="en-AU" dirty="0"/>
          </a:p>
        </p:txBody>
      </p:sp>
      <p:pic>
        <p:nvPicPr>
          <p:cNvPr id="2050" name="Picture 2" descr="C:\Users\gr56\AppData\Local\Microsoft\Windows\Temporary Internet Files\Content.IE5\BC7BDD61\MMj0284039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4286256"/>
            <a:ext cx="2369651" cy="228601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5643578"/>
            <a:ext cx="119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Back to list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470025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AU" dirty="0" smtClean="0"/>
              <a:t>LIFT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2285992"/>
            <a:ext cx="6400800" cy="1752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AU" dirty="0" smtClean="0"/>
              <a:t>Lift is when the plane is off  the ground or in the air.</a:t>
            </a:r>
            <a:endParaRPr lang="en-AU" dirty="0"/>
          </a:p>
        </p:txBody>
      </p:sp>
      <p:pic>
        <p:nvPicPr>
          <p:cNvPr id="3074" name="Picture 2" descr="C:\Users\gr56\AppData\Local\Microsoft\Windows\Temporary Internet Files\Content.IE5\3EIU0L03\MPj0428670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4016859"/>
            <a:ext cx="4071934" cy="284114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5929330"/>
            <a:ext cx="119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Back to list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AU" dirty="0" smtClean="0"/>
              <a:t>GLIDE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0241"/>
            <a:ext cx="8229600" cy="2000264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en-AU" dirty="0" smtClean="0"/>
              <a:t>Glide is when the planes engines are turned off and you just soar through the sky.</a:t>
            </a:r>
          </a:p>
          <a:p>
            <a:pPr>
              <a:buNone/>
            </a:pPr>
            <a:r>
              <a:rPr lang="en-AU" dirty="0" smtClean="0"/>
              <a:t>Dictionary meaning</a:t>
            </a:r>
            <a:r>
              <a:rPr lang="en-AU" smtClean="0"/>
              <a:t>: To </a:t>
            </a:r>
            <a:r>
              <a:rPr lang="en-AU" dirty="0" smtClean="0"/>
              <a:t>move or make to move </a:t>
            </a:r>
            <a:r>
              <a:rPr lang="en-AU" smtClean="0"/>
              <a:t>along slowly.  </a:t>
            </a:r>
            <a:endParaRPr lang="en-AU" dirty="0"/>
          </a:p>
        </p:txBody>
      </p:sp>
      <p:pic>
        <p:nvPicPr>
          <p:cNvPr id="4098" name="Picture 2" descr="C:\Users\gr56\AppData\Local\Microsoft\Windows\Temporary Internet Files\Content.IE5\FTINHTRS\MPj040131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2560" y="4258056"/>
            <a:ext cx="3901440" cy="25999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5857892"/>
            <a:ext cx="119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Back to list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AU" dirty="0" smtClean="0"/>
              <a:t>FLAPS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1741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AU" dirty="0" smtClean="0"/>
              <a:t>The flaps are what control the plane’s movement. </a:t>
            </a:r>
            <a:r>
              <a:rPr lang="en-AU" dirty="0"/>
              <a:t>I</a:t>
            </a:r>
            <a:r>
              <a:rPr lang="en-AU" dirty="0" smtClean="0"/>
              <a:t>f it needed to go up the flaps would go down.</a:t>
            </a:r>
            <a:endParaRPr lang="en-AU" dirty="0"/>
          </a:p>
        </p:txBody>
      </p:sp>
      <p:pic>
        <p:nvPicPr>
          <p:cNvPr id="5122" name="Picture 2" descr="C:\Users\gr56\AppData\Local\Microsoft\Windows\Temporary Internet Files\Content.IE5\BWR20DR6\MCj042420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81919" y="4046522"/>
            <a:ext cx="4262081" cy="281147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6143644"/>
            <a:ext cx="119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Back to list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115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Flight glossary</vt:lpstr>
      <vt:lpstr>Drag is what causes the plane to slow down in the air</vt:lpstr>
      <vt:lpstr>THRUST</vt:lpstr>
      <vt:lpstr>LIFT</vt:lpstr>
      <vt:lpstr>GLIDE</vt:lpstr>
      <vt:lpstr>FLAPS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Flight glossary</dc:title>
  <dc:creator>Gr56</dc:creator>
  <cp:lastModifiedBy>Gr56</cp:lastModifiedBy>
  <cp:revision>5</cp:revision>
  <dcterms:created xsi:type="dcterms:W3CDTF">2009-07-27T23:28:34Z</dcterms:created>
  <dcterms:modified xsi:type="dcterms:W3CDTF">2009-07-28T00:13:38Z</dcterms:modified>
</cp:coreProperties>
</file>